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  <p:sldId id="267" r:id="rId4"/>
    <p:sldId id="264" r:id="rId5"/>
    <p:sldId id="273" r:id="rId6"/>
    <p:sldId id="268" r:id="rId7"/>
    <p:sldId id="266" r:id="rId8"/>
    <p:sldId id="270" r:id="rId9"/>
    <p:sldId id="272" r:id="rId10"/>
    <p:sldId id="271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284"/>
  </p:normalViewPr>
  <p:slideViewPr>
    <p:cSldViewPr snapToGrid="0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9BD9660-AF09-FA41-8261-DA9306340550}" type="datetimeFigureOut">
              <a:rPr lang="en-US" smtClean="0"/>
              <a:t>10/1/22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125E-7957-884B-B992-103E0978FB5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84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660-AF09-FA41-8261-DA9306340550}" type="datetimeFigureOut">
              <a:rPr lang="en-US" smtClean="0"/>
              <a:t>10/1/22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125E-7957-884B-B992-103E0978F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1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660-AF09-FA41-8261-DA9306340550}" type="datetimeFigureOut">
              <a:rPr lang="en-US" smtClean="0"/>
              <a:t>10/1/22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125E-7957-884B-B992-103E0978FB5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64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660-AF09-FA41-8261-DA9306340550}" type="datetimeFigureOut">
              <a:rPr lang="en-US" smtClean="0"/>
              <a:t>10/1/22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125E-7957-884B-B992-103E0978F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8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660-AF09-FA41-8261-DA9306340550}" type="datetimeFigureOut">
              <a:rPr lang="en-US" smtClean="0"/>
              <a:t>10/1/22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125E-7957-884B-B992-103E0978FB5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95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660-AF09-FA41-8261-DA9306340550}" type="datetimeFigureOut">
              <a:rPr lang="en-US" smtClean="0"/>
              <a:t>10/1/22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125E-7957-884B-B992-103E0978F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9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660-AF09-FA41-8261-DA9306340550}" type="datetimeFigureOut">
              <a:rPr lang="en-US" smtClean="0"/>
              <a:t>10/1/22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125E-7957-884B-B992-103E0978F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8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660-AF09-FA41-8261-DA9306340550}" type="datetimeFigureOut">
              <a:rPr lang="en-US" smtClean="0"/>
              <a:t>10/1/22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125E-7957-884B-B992-103E0978F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660-AF09-FA41-8261-DA9306340550}" type="datetimeFigureOut">
              <a:rPr lang="en-US" smtClean="0"/>
              <a:t>10/1/22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125E-7957-884B-B992-103E0978F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7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660-AF09-FA41-8261-DA9306340550}" type="datetimeFigureOut">
              <a:rPr lang="en-US" smtClean="0"/>
              <a:t>10/1/22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125E-7957-884B-B992-103E0978F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3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660-AF09-FA41-8261-DA9306340550}" type="datetimeFigureOut">
              <a:rPr lang="en-US" smtClean="0"/>
              <a:t>10/1/22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125E-7957-884B-B992-103E0978FB5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8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9BD9660-AF09-FA41-8261-DA9306340550}" type="datetimeFigureOut">
              <a:rPr lang="en-US" smtClean="0"/>
              <a:t>10/1/22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D0C125E-7957-884B-B992-103E0978FB5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73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8643F-B1A1-7691-5A23-78B979695D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Healthy Sexual Relationships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3CD7F-0F87-FF91-3587-83C4064849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25045-6FAC-7FA1-8BA2-CFFF4FAA5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If you have symptoms </a:t>
            </a:r>
            <a:r>
              <a:rPr lang="en-US" sz="4000" dirty="0"/>
              <a:t>– you can book an appointment with </a:t>
            </a:r>
            <a:r>
              <a:rPr lang="en-US" sz="4000" dirty="0" err="1"/>
              <a:t>IcaSH</a:t>
            </a:r>
            <a:r>
              <a:rPr lang="en-US" sz="4000" dirty="0"/>
              <a:t> for a more extensive test, or your GP can also do a similar thing</a:t>
            </a:r>
          </a:p>
          <a:p>
            <a:r>
              <a:rPr lang="en-US" sz="4000" dirty="0"/>
              <a:t>This is really important as regardless of stigma, STDs can cause permanent damage </a:t>
            </a:r>
          </a:p>
        </p:txBody>
      </p:sp>
    </p:spTree>
    <p:extLst>
      <p:ext uri="{BB962C8B-B14F-4D97-AF65-F5344CB8AC3E}">
        <p14:creationId xmlns:p14="http://schemas.microsoft.com/office/powerpoint/2010/main" val="3816085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B6367-998F-719D-7173-6D568D25B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6DB4D-AF38-940E-DD0A-581F54D69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wellbeing@chu.cam.ac.uk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424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EC911-9A72-B9BF-FA49-17ECDAF21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630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Consent in an environment where there is the possibility of lots of alcohol, new people and even drugs means that it is far more nuanced than a dictionary definition of the word itself</a:t>
            </a:r>
          </a:p>
        </p:txBody>
      </p:sp>
    </p:spTree>
    <p:extLst>
      <p:ext uri="{BB962C8B-B14F-4D97-AF65-F5344CB8AC3E}">
        <p14:creationId xmlns:p14="http://schemas.microsoft.com/office/powerpoint/2010/main" val="2354878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1AB37-CF90-F16E-16EF-6B3160D933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Sexual health in Cambridge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2C52C7-D159-BB8B-7AF1-252EED2315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F1B2C-56FD-7EB7-0059-11918DC35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8769"/>
            <a:ext cx="10515600" cy="5488194"/>
          </a:xfrm>
        </p:spPr>
        <p:txBody>
          <a:bodyPr>
            <a:normAutofit/>
          </a:bodyPr>
          <a:lstStyle/>
          <a:p>
            <a:r>
              <a:rPr lang="en-US" sz="4000" b="1" dirty="0"/>
              <a:t>Condoms</a:t>
            </a:r>
            <a:r>
              <a:rPr lang="en-US" sz="4000" dirty="0"/>
              <a:t> – free from college, collect from the box near pidge or alternatively you can buy them from </a:t>
            </a:r>
            <a:r>
              <a:rPr lang="en-US" sz="4000" dirty="0" err="1"/>
              <a:t>farawaysburys</a:t>
            </a:r>
            <a:r>
              <a:rPr lang="en-US" sz="4000" dirty="0"/>
              <a:t>. </a:t>
            </a:r>
          </a:p>
          <a:p>
            <a:r>
              <a:rPr lang="en-US" sz="4000" dirty="0"/>
              <a:t>Generally something good to have in your room, even if you don’t plan on having sex! Relying on the morning after pill is a dangerous game when it comes to some incurable </a:t>
            </a:r>
            <a:r>
              <a:rPr lang="en-US" sz="4000" dirty="0" err="1"/>
              <a:t>stds</a:t>
            </a:r>
            <a:r>
              <a:rPr lang="en-US" sz="4000" dirty="0"/>
              <a:t> e.g. genital herpes</a:t>
            </a:r>
          </a:p>
          <a:p>
            <a:r>
              <a:rPr lang="en-US" sz="4000" dirty="0"/>
              <a:t>We have non-latex condoms as well as different sizes</a:t>
            </a:r>
          </a:p>
        </p:txBody>
      </p:sp>
    </p:spTree>
    <p:extLst>
      <p:ext uri="{BB962C8B-B14F-4D97-AF65-F5344CB8AC3E}">
        <p14:creationId xmlns:p14="http://schemas.microsoft.com/office/powerpoint/2010/main" val="3915279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A0110-7A86-C427-936B-3D2889D35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Dental dams, prep and pregnancy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EFAD2-2C0D-C5D4-1CE6-9C4DD1288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We have dental dams also available from the JCR and, if necessary, you can make one out of a condom by cutting it in half</a:t>
            </a:r>
          </a:p>
          <a:p>
            <a:r>
              <a:rPr lang="en-US" sz="3000" dirty="0"/>
              <a:t>You can access prep by contacting your local GP or </a:t>
            </a:r>
            <a:r>
              <a:rPr lang="en-US" sz="3000" dirty="0" err="1"/>
              <a:t>IcaSH</a:t>
            </a:r>
            <a:r>
              <a:rPr lang="en-US" sz="3000" dirty="0"/>
              <a:t> (the sexual health service) </a:t>
            </a:r>
          </a:p>
          <a:p>
            <a:r>
              <a:rPr lang="en-US" sz="3000" dirty="0"/>
              <a:t>Pregnancy tests can be accessed using the anonymous JCR form – these will be delivered to your pidge free of charge</a:t>
            </a:r>
          </a:p>
          <a:p>
            <a:r>
              <a:rPr lang="en-US" sz="3000" dirty="0"/>
              <a:t>Lube is also available free of charge from the JCR </a:t>
            </a:r>
          </a:p>
        </p:txBody>
      </p:sp>
    </p:spTree>
    <p:extLst>
      <p:ext uri="{BB962C8B-B14F-4D97-AF65-F5344CB8AC3E}">
        <p14:creationId xmlns:p14="http://schemas.microsoft.com/office/powerpoint/2010/main" val="1231713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8676E-B4FA-4307-D9F4-B45435095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6894"/>
            <a:ext cx="10515600" cy="5500069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/>
              <a:t>Getting the pill, injection or an IUD</a:t>
            </a:r>
            <a:r>
              <a:rPr lang="en-US" sz="4000" dirty="0"/>
              <a:t> – </a:t>
            </a:r>
          </a:p>
          <a:p>
            <a:r>
              <a:rPr lang="en-US" sz="4000" dirty="0"/>
              <a:t>- you can buy the progesterone-only pill from Boots over the counter, but you can also get it prescribed – make an appointment with your GP or ring the sexual health service </a:t>
            </a:r>
            <a:r>
              <a:rPr lang="en-US" sz="4000" dirty="0" err="1"/>
              <a:t>IcaSH</a:t>
            </a:r>
            <a:endParaRPr lang="en-US" sz="4000" dirty="0"/>
          </a:p>
          <a:p>
            <a:r>
              <a:rPr lang="en-US" sz="4000" dirty="0"/>
              <a:t>- For the injection or IUD you will have to go through the sexual health service</a:t>
            </a:r>
          </a:p>
          <a:p>
            <a:r>
              <a:rPr lang="en-US" sz="4000" dirty="0"/>
              <a:t>- They don’t do the patch in Cambridge but there are plenty of other options and if you call </a:t>
            </a:r>
            <a:r>
              <a:rPr lang="en-US" sz="4000" dirty="0" err="1"/>
              <a:t>IcaSH</a:t>
            </a:r>
            <a:r>
              <a:rPr lang="en-US" sz="4000" dirty="0"/>
              <a:t> to arrange an appointment they will talk these through with you</a:t>
            </a:r>
          </a:p>
          <a:p>
            <a:pPr marL="0" indent="0">
              <a:buNone/>
            </a:pP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9D89C-9655-FA45-DE89-A867B21A4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2635"/>
            <a:ext cx="10515600" cy="3463142"/>
          </a:xfrm>
        </p:spPr>
        <p:txBody>
          <a:bodyPr>
            <a:normAutofit/>
          </a:bodyPr>
          <a:lstStyle/>
          <a:p>
            <a:r>
              <a:rPr lang="en-US" sz="3500" b="1" dirty="0"/>
              <a:t>Getting the morning after pill</a:t>
            </a:r>
            <a:r>
              <a:rPr lang="en-US" sz="3500" dirty="0"/>
              <a:t> – generally at the pharmacies in Cambridge you do have to pay for the morning after pill; it can be bought from both Superdrug and Boots. Its not always in stock – but if its not in stock in one, it will be in stock in another.</a:t>
            </a:r>
          </a:p>
        </p:txBody>
      </p:sp>
    </p:spTree>
    <p:extLst>
      <p:ext uri="{BB962C8B-B14F-4D97-AF65-F5344CB8AC3E}">
        <p14:creationId xmlns:p14="http://schemas.microsoft.com/office/powerpoint/2010/main" val="2490016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690F0-7E50-390C-361E-83950B8D2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74814-0082-1FF1-EE1E-8610553BB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b="1" dirty="0"/>
              <a:t>Getting tested regularly</a:t>
            </a:r>
            <a:r>
              <a:rPr lang="en-US" sz="3500" dirty="0"/>
              <a:t> – you can order a free kit to your Pidge from </a:t>
            </a:r>
            <a:r>
              <a:rPr lang="en-US" sz="3500" dirty="0" err="1"/>
              <a:t>IcaSH</a:t>
            </a:r>
            <a:r>
              <a:rPr lang="en-US" sz="3500" dirty="0"/>
              <a:t> which will test for chlamydia and </a:t>
            </a:r>
            <a:r>
              <a:rPr lang="en-US" sz="3500" dirty="0" err="1"/>
              <a:t>gonorrhoea</a:t>
            </a:r>
            <a:r>
              <a:rPr lang="en-US" sz="3500" dirty="0"/>
              <a:t> using a swab, but you can get more extensive ones posted. There’s nothing embarrassing about getting tested – it comes in a plain box (so the porters will never know) and its good practice if you have multiple partners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4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D7654-7FD2-94FD-B8F4-88219BF48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symptoms of STDS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7C99C-1DA7-64D2-23A6-1A2B4C756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737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an unusual discharge from the vagina, penis or anus</a:t>
            </a:r>
          </a:p>
          <a:p>
            <a:r>
              <a:rPr lang="en-US" dirty="0"/>
              <a:t>pain when peeing</a:t>
            </a:r>
          </a:p>
          <a:p>
            <a:r>
              <a:rPr lang="en-US" dirty="0"/>
              <a:t>lumps or skin growths around the genitals or bottom (anus)</a:t>
            </a:r>
          </a:p>
          <a:p>
            <a:r>
              <a:rPr lang="en-US" dirty="0"/>
              <a:t>a rash</a:t>
            </a:r>
          </a:p>
          <a:p>
            <a:r>
              <a:rPr lang="en-US" dirty="0"/>
              <a:t>unusual vaginal bleeding</a:t>
            </a:r>
          </a:p>
          <a:p>
            <a:r>
              <a:rPr lang="en-US" dirty="0"/>
              <a:t>itchy genitals or anus</a:t>
            </a:r>
          </a:p>
          <a:p>
            <a:r>
              <a:rPr lang="en-US" dirty="0"/>
              <a:t>blisters and sores around your genitals or anus</a:t>
            </a:r>
          </a:p>
          <a:p>
            <a:r>
              <a:rPr lang="en-US" dirty="0"/>
              <a:t>warts around your genitals or anus</a:t>
            </a:r>
          </a:p>
          <a:p>
            <a:r>
              <a:rPr lang="en-US" dirty="0"/>
              <a:t>warts in your mouth or throat, but this is very rare</a:t>
            </a:r>
          </a:p>
          <a:p>
            <a:endParaRPr lang="en-US" dirty="0"/>
          </a:p>
          <a:p>
            <a:r>
              <a:rPr lang="en-US" dirty="0"/>
              <a:t>If a std test comes back clear, you may be allergic to latex</a:t>
            </a:r>
          </a:p>
        </p:txBody>
      </p:sp>
    </p:spTree>
    <p:extLst>
      <p:ext uri="{BB962C8B-B14F-4D97-AF65-F5344CB8AC3E}">
        <p14:creationId xmlns:p14="http://schemas.microsoft.com/office/powerpoint/2010/main" val="3791681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{3BF96F57-1E3E-9742-8CFF-FAABDDFC5E68}tf10001061</Template>
  <TotalTime>10842</TotalTime>
  <Words>534</Words>
  <Application>Microsoft Macintosh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Healthy Sexual Relationships</vt:lpstr>
      <vt:lpstr>Consent in an environment where there is the possibility of lots of alcohol, new people and even drugs means that it is far more nuanced than a dictionary definition of the word itself</vt:lpstr>
      <vt:lpstr>Sexual health in Cambridge </vt:lpstr>
      <vt:lpstr>PowerPoint Presentation</vt:lpstr>
      <vt:lpstr>Dental dams, prep and pregnancy tests</vt:lpstr>
      <vt:lpstr>PowerPoint Presentation</vt:lpstr>
      <vt:lpstr>PowerPoint Presentation</vt:lpstr>
      <vt:lpstr>PowerPoint Presentation</vt:lpstr>
      <vt:lpstr>Signs and symptoms of STDS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Consent and healthy sexual relationships</dc:title>
  <dc:creator>Katie Heggs</dc:creator>
  <cp:lastModifiedBy>Katie Heggs</cp:lastModifiedBy>
  <cp:revision>4</cp:revision>
  <dcterms:created xsi:type="dcterms:W3CDTF">2022-09-17T10:31:02Z</dcterms:created>
  <dcterms:modified xsi:type="dcterms:W3CDTF">2022-10-02T00:16:04Z</dcterms:modified>
</cp:coreProperties>
</file>